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1"/>
    <p:sldMasterId id="2147483679" r:id="rId2"/>
    <p:sldMasterId id="2147483688" r:id="rId3"/>
  </p:sldMasterIdLst>
  <p:notesMasterIdLst>
    <p:notesMasterId r:id="rId5"/>
  </p:notesMasterIdLst>
  <p:sldIdLst>
    <p:sldId id="257" r:id="rId4"/>
  </p:sldIdLst>
  <p:sldSz cx="6858000" cy="12193588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42"/>
    <p:restoredTop sz="94674"/>
  </p:normalViewPr>
  <p:slideViewPr>
    <p:cSldViewPr snapToGrid="0" snapToObjects="1">
      <p:cViewPr varScale="1">
        <p:scale>
          <a:sx n="94" d="100"/>
          <a:sy n="94" d="100"/>
        </p:scale>
        <p:origin x="373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EE8519-7EF5-2443-83D3-A730D6F76A57}" type="datetimeFigureOut">
              <a:rPr lang="en-US" smtClean="0"/>
              <a:t>11/22/19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C6E787-2612-A24F-857B-799F60066F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696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538484"/>
            <a:ext cx="5829300" cy="370226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4457"/>
            <a:ext cx="5143500" cy="2943960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933"/>
            <a:ext cx="5915025" cy="507219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60111"/>
            <a:ext cx="5915025" cy="266734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978"/>
            <a:ext cx="2914650" cy="7736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978"/>
            <a:ext cx="2914650" cy="7736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5779" y="649199"/>
            <a:ext cx="3821627" cy="23568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9124"/>
            <a:ext cx="2901255" cy="146492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4047"/>
            <a:ext cx="2901255" cy="65512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9124"/>
            <a:ext cx="2915543" cy="146492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4047"/>
            <a:ext cx="2915543" cy="65512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2388358"/>
            <a:ext cx="2211884" cy="1269719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653"/>
            <a:ext cx="3471863" cy="866535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8076"/>
            <a:ext cx="2211884" cy="6777039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2402006"/>
            <a:ext cx="2211884" cy="125607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653"/>
            <a:ext cx="3471863" cy="866535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8076"/>
            <a:ext cx="2211884" cy="6777039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538484"/>
            <a:ext cx="5829300" cy="370226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4457"/>
            <a:ext cx="5143500" cy="2943960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933"/>
            <a:ext cx="5915025" cy="507219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60111"/>
            <a:ext cx="5915025" cy="2667346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978"/>
            <a:ext cx="2914650" cy="7736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978"/>
            <a:ext cx="2914650" cy="7736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6973" y="649199"/>
            <a:ext cx="3480433" cy="23568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9124"/>
            <a:ext cx="2901255" cy="146492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4047"/>
            <a:ext cx="2901255" cy="65512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9124"/>
            <a:ext cx="2915543" cy="146492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4047"/>
            <a:ext cx="2915543" cy="65512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2619893"/>
            <a:ext cx="2211884" cy="1269719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653"/>
            <a:ext cx="3471863" cy="866535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889612"/>
            <a:ext cx="2211884" cy="654550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2647189"/>
            <a:ext cx="2211884" cy="125607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653"/>
            <a:ext cx="3471863" cy="866535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903260"/>
            <a:ext cx="2211884" cy="6531855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933"/>
            <a:ext cx="5915025" cy="507219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60111"/>
            <a:ext cx="5915025" cy="266734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978"/>
            <a:ext cx="2914650" cy="7736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978"/>
            <a:ext cx="2914650" cy="7736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5779" y="649199"/>
            <a:ext cx="3821627" cy="23568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9124"/>
            <a:ext cx="2901255" cy="146492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4047"/>
            <a:ext cx="2901255" cy="65512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9124"/>
            <a:ext cx="2915543" cy="146492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4047"/>
            <a:ext cx="2915543" cy="65512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2388358"/>
            <a:ext cx="2211884" cy="1269719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653"/>
            <a:ext cx="3471863" cy="866535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8076"/>
            <a:ext cx="2211884" cy="6777039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2402006"/>
            <a:ext cx="2211884" cy="125607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653"/>
            <a:ext cx="3471863" cy="866535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8076"/>
            <a:ext cx="2211884" cy="6777039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538484"/>
            <a:ext cx="5829300" cy="370226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4457"/>
            <a:ext cx="5143500" cy="2943960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theme" Target="../theme/theme1.xml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6.xml"/><Relationship Id="rId9" Type="http://schemas.openxmlformats.org/officeDocument/2006/relationships/theme" Target="../theme/theme2.xml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9.xml"/><Relationship Id="rId2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4" Type="http://schemas.openxmlformats.org/officeDocument/2006/relationships/slideLayout" Target="../slideLayouts/slideLayout20.xml"/><Relationship Id="rId5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4.xml"/><Relationship Id="rId9" Type="http://schemas.openxmlformats.org/officeDocument/2006/relationships/theme" Target="../theme/theme3.xml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02257" y="649199"/>
            <a:ext cx="3684256" cy="23568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978"/>
            <a:ext cx="5915025" cy="7736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016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02257" y="649199"/>
            <a:ext cx="3684256" cy="23568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978"/>
            <a:ext cx="5915025" cy="7736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67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47915" y="649199"/>
            <a:ext cx="3438597" cy="23568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978"/>
            <a:ext cx="5915025" cy="7736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3486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bg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bg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bg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bg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055799"/>
      </p:ext>
    </p:extLst>
  </p:cSld>
  <p:clrMapOvr>
    <a:masterClrMapping/>
  </p:clrMapOvr>
</p:sld>
</file>

<file path=ppt/theme/theme1.xml><?xml version="1.0" encoding="utf-8"?>
<a:theme xmlns:a="http://schemas.openxmlformats.org/drawingml/2006/main" name="Content slide 1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 slide 2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tent slide colour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Arial</vt:lpstr>
      <vt:lpstr>Content slide 1</vt:lpstr>
      <vt:lpstr>Content slide 2</vt:lpstr>
      <vt:lpstr>Content slide colour</vt:lpstr>
      <vt:lpstr>PowerPoint Presentation</vt:lpstr>
    </vt:vector>
  </TitlesOfParts>
  <Company/>
  <LinksUpToDate>false</LinksUpToDate>
  <SharedDoc>false</SharedDoc>
  <HyperlinksChanged>false</HyperlinksChanged>
  <AppVersion>15.0034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Honeyman, Danny</dc:creator>
  <cp:lastModifiedBy>Honeyman, Danny</cp:lastModifiedBy>
  <cp:revision>11</cp:revision>
  <dcterms:created xsi:type="dcterms:W3CDTF">2018-01-17T08:50:08Z</dcterms:created>
  <dcterms:modified xsi:type="dcterms:W3CDTF">2019-11-22T11:24:15Z</dcterms:modified>
</cp:coreProperties>
</file>